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F27BC-4636-4FC1-A043-9583767E4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50676-C12A-4BFF-B156-7E365890D2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8482C-C964-4815-9534-B09468A3E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2024-04-26T06:03:44Z</dcterms:modified>
</cp:coreProperties>
</file>