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A14B7EB-EE6E-4B67-A9E3-DEA8E6B8AFC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9E55A34-A4C0-4C79-849F-B4B0AEE8DFD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Overview of TLC functions. The patient initiates the process by telephoning TLC (A). TLC carries out a conversation with the patient and stores information provided by the patient in a database (B). TLC issues patient reports to the patient's physician or other provider (C) and to the patient (D). The physician reads the report, and it is placed in the patient's medical record (E), whether this is paper or electronic.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American Medical Informatics Association</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50D054D-6C5E-4ADD-AAD3-E79688FE36A1}"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136/jamia.1997.0040413"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Am Med Inform Assoc</a:t>
            </a:r>
            <a:r>
              <a:rPr lang="en-US" altLang="en-US" sz="1000">
                <a:solidFill>
                  <a:srgbClr val="333333"/>
                </a:solidFill>
              </a:rPr>
              <a:t>, Volume 4, Issue 6, November 1997, Pages 413–425, </a:t>
            </a:r>
            <a:r>
              <a:rPr lang="en-US" altLang="en-US" sz="1000">
                <a:solidFill>
                  <a:srgbClr val="333333"/>
                </a:solidFill>
                <a:hlinkClick r:id="rId3"/>
              </a:rPr>
              <a:t>https://doi.org/10.1136/jamia.1997.0040413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Overview of TLC functions. The patient initiates the process by telephoning TLC (A). TLC carries out 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Overview of TLC functions. The patient initiates the process by telephoning TLC (A). TLC carries out a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2024-09-20T01:53:23Z</dcterms:modified>
</cp:coreProperties>
</file>