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A727AB-0117-410A-B2D4-EB014C0026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D53990-A59F-45A8-BFB9-27E1AF45D7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TLC functions. The patient initiates the process by telephoning TLC (A). TLC carries out a conversation with the patient and stores information provided by the patient in a database (B). TLC issues patient reports to the patient's physician or other provider (C) and to the patient (D). The physician reads the report, and it is placed in the patient's medical record (E), whether this is paper or electronic.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82ECA-E29C-4A9C-979B-82F6B2728A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1997.00404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4, Issue 6, November 1997, Pages 413–425, </a:t>
            </a:r>
            <a:r>
              <a:rPr lang="en-US" altLang="en-US" sz="1000">
                <a:solidFill>
                  <a:srgbClr val="333333"/>
                </a:solidFill>
                <a:hlinkClick r:id="rId3"/>
              </a:rPr>
              <a:t>https://doi.org/10.1136/jamia.1997.0040413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TLC functions. The patient initiates the process by telephoning TLC (A). TLC carries out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TLC functions. The patient initiates the process by telephoning TLC (A). TLC carries out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2024-05-08T00:17:49Z</dcterms:modified>
</cp:coreProperties>
</file>