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0A20E9-C033-47C0-A630-27E2278F249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F10804-82A6-4302-B8C3-D679BAD5C5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Schematic depiction of the seeds in the auditory pathway: Primary auditory cortex (PAC); medial geniculate nucleus (MGN); inferior colliculus (IC); and superior olivary complex (SOC). (b) T-test results comparing trance and nontrance connectivity between seeds in the auditory pathway. The heat bar displays the P-values on a log scale. n.s.= nonsignificant; *P &lt; 0.05; **P &lt; 0.01.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C154C7-EC51-4E1B-9233-B677B179F7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7, July 2016, Pages 3116–3124,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(a) Schematic depiction of the seeds in the auditory pathway: Primary auditory cortex (PAC); medial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(a) Schematic depiction of the seeds in the auditory pathway: Primary auditory cortex (PAC); medial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2024-09-19T07:03:13Z</dcterms:modified>
</cp:coreProperties>
</file>