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10921-3394-4B67-8594-F0E2FEB9B9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FFD2E-5A0D-47C2-B652-0178A3B3BC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Schematic depiction of the seeds in the auditory pathway: Primary auditory cortex (PAC); medial geniculate nucleus (MGN); inferior colliculus (IC); and superior olivary complex (SOC). (b) T-test results comparing trance and nontrance connectivity between seeds in the auditory pathway. The heat bar displays the P-values on a log scale. n.s.= nonsignificant; *P &lt; 0.05;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ABCA3-3C8D-4EFA-8979-E92BBF5A5B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3116–3124,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Schematic depiction of the seeds in the auditory pathway: Primary auditory cortex (PAC); medial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Schematic depiction of the seeds in the auditory pathway: Primary auditory cortex (PAC); medial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2024-05-08T17:20:30Z</dcterms:modified>
</cp:coreProperties>
</file>