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8C015-8547-46E8-BF3F-B904613B7C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A895B-9531-405D-9294-47E6B7ECF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depiction of the seeds in the auditory pathway: Primary auditory cortex (PAC); medial geniculate nucleus (MGN); inferior colliculus (IC); and superior olivary complex (SOC). (b) T-test results comparing trance and nontrance connectivity between seeds in the auditory pathway. The heat bar displays the P-values on a log scale. n.s.= nonsignificant; *P &lt; 0.05;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7C91F-BD2C-4EEA-879C-78E752BEA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Schematic depiction of the seeds in the auditory pathway: Primary auditory cortex (PAC); medial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Schematic depiction of the seeds in the auditory pathway: Primary auditory cortex (PAC); medial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2024-09-20T02:57:26Z</dcterms:modified>
</cp:coreProperties>
</file>