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C2133-2BA5-480D-AFAA-452E0420C4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C4633-A8F3-46B4-AB3A-6F6B1B3A5B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0595A-0A6A-4191-8478-0DFEE0DA1D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2024-04-26T06:00:34Z</dcterms:modified>
</cp:coreProperties>
</file>