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F7DCCE-F2B5-4084-AF56-CE9F29A670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DB3B88-D96B-4648-8F1E-EA66197966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relative risks curves (solid lines) of cohort effects with bootstrapped 95% confidence intervals (dashed lines) with respect to a base year from the generalized additive models for rural and urban males,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6A5488-F8FA-4C30-86E0-4CB8A80324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Trends in age-standardized mortality rates on a log scale by area and sex for all the reported cancers in China during 2003–2009.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6A5488-F8FA-4C30-86E0-4CB8A80324E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relative risks curves (solid lines) of cohort effects with bootstrapped 95% confidence intervals (dashed lines) with respect to a base year from the generalized additive models for rural and urban females,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6A5488-F8FA-4C30-86E0-4CB8A80324E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s0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nnonc/mds0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nnonc/mds0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10, October 2012, Pages 2755–2762,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relative risks curves (solid lines) of cohort effects with bootstrapped 95% confidence intervals (dashed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00400" y="1371600"/>
            <a:ext cx="27513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10, October 2012, Pages 2755–2762,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Trends in age-standardized mortality rates on a log scale by area and sex for all the reported cancers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560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10, October 2012, Pages 2755–2762,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relative risks curves (solid lines) of cohort effects with bootstrapped 95% confidence intervals (dashed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84500" y="1371600"/>
            <a:ext cx="31847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2. The relative risks curves (solid lines) of cohort effects with bootstrapped 95% confidence intervals (dashed ...</vt:lpstr>
      <vt:lpstr>Figure 1. Trends in age-standardized mortality rates on a log scale by area and sex for all the reported cancers in ...</vt:lpstr>
      <vt:lpstr>Figure 3. The relative risks curves (solid lines) of cohort effects with bootstrapped 95% confidence intervals (dashed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2024-09-19T04:17:27Z</dcterms:modified>
</cp:coreProperties>
</file>