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E465D7-3DB6-4C93-AC0E-0BDD401704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88E24F-258B-4817-915A-76FD8F48AB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Trends in age-standardized mortality rates on a log scale by area and sex for all the reported cancers in China during 2003–2009.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7FBCCC-2A90-4A5A-B01B-E08E41B622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relative risks curves (solid lines) of cohort effects with bootstrapped 95% confidence intervals (dashed lines) with respect to a base year from the generalized additive models for rural and urban males,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7FBCCC-2A90-4A5A-B01B-E08E41B622F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relative risks curves (solid lines) of cohort effects with bootstrapped 95% confidence intervals (dashed lines) with respect to a base year from the generalized additive models for rural and urban females,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7FBCCC-2A90-4A5A-B01B-E08E41B622F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nnonc/mds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nnonc/mds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2012, Pages 2755–2762,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Trends in age-standardized mortality rates on a log scale by area and sex for all the reported cancers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560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2012, Pages 2755–2762,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relative risks curves (solid lines) of cohort effects with bootstrapped 95% confidence intervals (dashed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00400" y="1371600"/>
            <a:ext cx="27513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2012, Pages 2755–2762,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relative risks curves (solid lines) of cohort effects with bootstrapped 95% confidence intervals (dashed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847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Trends in age-standardized mortality rates on a log scale by area and sex for all the reported cancers in ...</vt:lpstr>
      <vt:lpstr>Figure 2. The relative risks curves (solid lines) of cohort effects with bootstrapped 95% confidence intervals (dashed ...</vt:lpstr>
      <vt:lpstr>Figure 3. The relative risks curves (solid lines) of cohort effects with bootstrapped 95% confidence intervals (dashed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2024-09-20T16:11:47Z</dcterms:modified>
</cp:coreProperties>
</file>