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BC6F29-6E29-4831-8100-2790E53495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731CA5-BE64-4A77-8491-7E9F4B2F5B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Trends in age-standardized mortality rates on a log scale by area and sex for all the reported cancers in China during 2003–2009.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732706-0416-444A-A3BC-1A5ECC0450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relative risks curves (solid lines) of cohort effects with bootstrapped 95% confidence intervals (dashed lines) with respect to a base year from the generalized additive models for rural and urban males,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732706-0416-444A-A3BC-1A5ECC04506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relative risks curves (solid lines) of cohort effects with bootstrapped 95% confidence intervals (dashed lines) with respect to a base year from the generalized additive models for rural and urban females,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732706-0416-444A-A3BC-1A5ECC04506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nnonc/mds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nnonc/mds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2012, Pages 2755–2762,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Trends in age-standardized mortality rates on a log scale by area and sex for all the reported cancers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560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2012, Pages 2755–2762,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relative risks curves (solid lines) of cohort effects with bootstrapped 95% confidence intervals (dashed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00400" y="1371600"/>
            <a:ext cx="27513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2012, Pages 2755–2762,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relative risks curves (solid lines) of cohort effects with bootstrapped 95% confidence intervals (dashed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847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Trends in age-standardized mortality rates on a log scale by area and sex for all the reported cancers in ...</vt:lpstr>
      <vt:lpstr>Figure 2. The relative risks curves (solid lines) of cohort effects with bootstrapped 95% confidence intervals (dashed ...</vt:lpstr>
      <vt:lpstr>Figure 3. The relative risks curves (solid lines) of cohort effects with bootstrapped 95% confidence intervals (dashed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2024-05-08T22:37:10Z</dcterms:modified>
</cp:coreProperties>
</file>