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heme" Target="theme/theme1.xml" /><Relationship Id="rId11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tags" Target="tags/tag1.xml" /><Relationship Id="rId8" Type="http://schemas.openxmlformats.org/officeDocument/2006/relationships/presProps" Target="presProps.xml" /><Relationship Id="rId9" Type="http://schemas.openxmlformats.org/officeDocument/2006/relationships/viewProps" Target="viewProp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FE465D7-3DB6-4C93-AC0E-0BDD4017046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D88E24F-258B-4817-915A-76FD8F48AB9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Trends in age-standardized mortality rates on a log scale by area and sex for all the reported cancers in China during 2003–2009.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 on behalf of the European Society for Medical Oncology. All rights reserved. For permissions, please email: journals.permissions@oup.com.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B7FBCCC-2A90-4A5A-B01B-E08E41B622F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relative risks curves (solid lines) of cohort effects with bootstrapped 95% confidence intervals (dashed lines) with respect to a base year from the generalized additive models for rural and urban males, respectively.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 on behalf of the European Society for Medical Oncology. All rights reserved. For permissions, please email: journals.permissions@oup.com.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B7FBCCC-2A90-4A5A-B01B-E08E41B622FE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relative risks curves (solid lines) of cohort effects with bootstrapped 95% confidence intervals (dashed lines) with respect to a base year from the generalized additive models for rural and urban females, respectively.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 on behalf of the European Society for Medical Oncology. All rights reserved. For permissions, please email: journals.permissions@oup.com.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B7FBCCC-2A90-4A5A-B01B-E08E41B622FE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nnonc/mds069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annonc/mds069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93/annonc/mds069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Ann Oncol</a:t>
            </a:r>
            <a:r>
              <a:rPr lang="en-US" altLang="en-US" sz="1000">
                <a:solidFill>
                  <a:srgbClr val="333333"/>
                </a:solidFill>
              </a:rPr>
              <a:t>, Volume 23, Issue 10, October 2012, Pages 2755–2762,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https://doi.org/10.1093/annonc/mds069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Trends in age-standardized mortality rates on a log scale by area and sex for all the reported cancers in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146300" y="1371600"/>
            <a:ext cx="4856048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Ann Oncol</a:t>
            </a:r>
            <a:r>
              <a:rPr lang="en-US" altLang="en-US" sz="1000">
                <a:solidFill>
                  <a:srgbClr val="333333"/>
                </a:solidFill>
              </a:rPr>
              <a:t>, Volume 23, Issue 10, October 2012, Pages 2755–2762,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https://doi.org/10.1093/annonc/mds069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The relative risks curves (solid lines) of cohort effects with bootstrapped 95% confidence intervals (dashed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3200400" y="1371600"/>
            <a:ext cx="2751391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Ann Oncol</a:t>
            </a:r>
            <a:r>
              <a:rPr lang="en-US" altLang="en-US" sz="1000">
                <a:solidFill>
                  <a:srgbClr val="333333"/>
                </a:solidFill>
              </a:rPr>
              <a:t>, Volume 23, Issue 10, October 2012, Pages 2755–2762,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https://doi.org/10.1093/annonc/mds069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The relative risks curves (solid lines) of cohort effects with bootstrapped 95% confidence intervals (dashed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984500" y="1371600"/>
            <a:ext cx="3184779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9</Paragraphs>
  <Slides>3</Slides>
  <Notes>3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baseType="lpstr" size="4">
      <vt:lpstr>13_Office Theme</vt:lpstr>
      <vt:lpstr>Figure 1. Trends in age-standardized mortality rates on a log scale by area and sex for all the reported cancers in ...</vt:lpstr>
      <vt:lpstr>Figure 2. The relative risks curves (solid lines) of cohort effects with bootstrapped 95% confidence intervals (dashed ...</vt:lpstr>
      <vt:lpstr>Figure 3. The relative risks curves (solid lines) of cohort effects with bootstrapped 95% confidence intervals (dashed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2024-09-20T16:11:47Z</dcterms:modified>
</cp:coreProperties>
</file>