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Lst>
  <p:sldSz cx="9144000" cy="6858000" type="screen4x3"/>
  <p:notesSz cx="6858000" cy="9144000"/>
  <p:custDataLst>
    <p:tags r:id="rId7"/>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heme" Target="theme/theme1.xml" /><Relationship Id="rId11"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tags" Target="tags/tag1.xml" /><Relationship Id="rId8" Type="http://schemas.openxmlformats.org/officeDocument/2006/relationships/presProps" Target="presProps.xml" /><Relationship Id="rId9" Type="http://schemas.openxmlformats.org/officeDocument/2006/relationships/viewProps" Target="view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DF4E653-10CB-4132-B6EF-E4E882DBD838}"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67A5F8C-D13E-410D-8B3D-47095007A20A}"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1 </a:t>
            </a:r>
            <a:r>
              <a:rPr lang="en-US" altLang="en-US">
                <a:latin typeface="Arial" pitchFamily="34" charset="0"/>
                <a:ea typeface="Arial" pitchFamily="34" charset="0"/>
              </a:rPr>
              <a:t>Tat motifs of Escherichia coli, Haloarcula marismortui, Natromonas pharaonis, and Halobacterium salinarum were obtained as outlined in Materials and methods. The final datasets contained 24 Tat substrates for E. coli, 94 for H. marismortui, 41 for H. salinarum, and 74 for N. pharaonis. Sequence logos were generated with weblogo 3, with positively charged residues in blue, negatively charged residues in red, hydrophobic residues in green, and polar residues in black. The x-axis shows the position in the twin-arginine motif, with the two arginines as positions 2 and 3. The y-axis shows the information content expressed in bits (Crooks et al., 2004).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Federation of European Microbiological Societies Published by Blackwell Publishing Ltd.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A32EB2D-17BE-4D02-8D41-1F01D3B79DE8}"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2 </a:t>
            </a:r>
            <a:r>
              <a:rPr lang="en-US" altLang="en-US">
                <a:latin typeface="Arial" pitchFamily="34" charset="0"/>
                <a:ea typeface="Arial" pitchFamily="34" charset="0"/>
              </a:rPr>
              <a:t>Secretion of AmyH with changes in positions 14 and 15 of the AmyH signal peptide. (a) The signal peptide of AmyH, with the residues that were substituted in this study indicated in bold. The arrow indicates the position where the signal peptide is cleaved. (b) AmyH secretion assays on starch-agar plates; (c) Western blot showing AmyH in cells (C) and medium (M). Replacements in Arg14 and/or Arg15 of the signal peptide are indicated. P, precursor of AmyH; M, mature AmyH.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Federation of European Microbiological Societies Published by Blackwell Publishing Ltd.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A32EB2D-17BE-4D02-8D41-1F01D3B79DE8}"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3 </a:t>
            </a:r>
            <a:r>
              <a:rPr lang="en-US" altLang="en-US">
                <a:latin typeface="Arial" pitchFamily="34" charset="0"/>
                <a:ea typeface="Arial" pitchFamily="34" charset="0"/>
              </a:rPr>
              <a:t>Secretion of AmyH with replacements in the signal peptide of residues surrounding the two arginines. (a) AmyH secretion assays on starch-agar plates; (b) Western blot showing AmyH in cells (C); and medium (M). Replacements in the signal peptide are indicated. P, precursor of AmyH; M, mature AmyH.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Federation of European Microbiological Societies Published by Blackwell Publishing Ltd.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A32EB2D-17BE-4D02-8D41-1F01D3B79DE8}" type="slidenum">
              <a:rPr lang="en-US" altLang="en-US" sz="1200"/>
              <a:t>3</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111/j.1574-6968.2010.02001.x"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111/j.1574-6968.2010.02001.x"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111/j.1574-6968.2010.02001.x" TargetMode="External" /><Relationship Id="rId4" Type="http://schemas.openxmlformats.org/officeDocument/2006/relationships/image" Target="../media/image1.png" /><Relationship Id="rId5" Type="http://schemas.openxmlformats.org/officeDocument/2006/relationships/image" Target="../media/image4.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Lett</a:t>
            </a:r>
            <a:r>
              <a:rPr lang="en-US" altLang="en-US" sz="1000">
                <a:solidFill>
                  <a:srgbClr val="333333"/>
                </a:solidFill>
              </a:rPr>
              <a:t>, Volume 308, Issue 2, July 2010, Pages 138–143, </a:t>
            </a:r>
            <a:r>
              <a:rPr lang="en-US" altLang="en-US" sz="1000">
                <a:solidFill>
                  <a:srgbClr val="333333"/>
                </a:solidFill>
                <a:hlinkClick r:id="rId3"/>
              </a:rPr>
              <a:t>https://doi.org/10.1111/j.1574-6968.2010.02001.x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1 </a:t>
            </a:r>
            <a:r>
              <a:rPr lang="en-US" altLang="en-US" b="0"/>
              <a:t>Tat motifs of Escherichia coli, Haloarcula marismortui, Natromonas pharaonis, and Halobacterium salinarum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48000" y="1371600"/>
            <a:ext cx="3051048"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Lett</a:t>
            </a:r>
            <a:r>
              <a:rPr lang="en-US" altLang="en-US" sz="1000">
                <a:solidFill>
                  <a:srgbClr val="333333"/>
                </a:solidFill>
              </a:rPr>
              <a:t>, Volume 308, Issue 2, July 2010, Pages 138–143, </a:t>
            </a:r>
            <a:r>
              <a:rPr lang="en-US" altLang="en-US" sz="1000">
                <a:solidFill>
                  <a:srgbClr val="333333"/>
                </a:solidFill>
                <a:hlinkClick r:id="rId3"/>
              </a:rPr>
              <a:t>https://doi.org/10.1111/j.1574-6968.2010.02001.x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2 </a:t>
            </a:r>
            <a:r>
              <a:rPr lang="en-US" altLang="en-US" b="0"/>
              <a:t>Secretion of AmyH with changes in positions 14 and 15 of the AmyH signal peptide. (a) The signal peptide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03500" y="1371600"/>
            <a:ext cx="3937635"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Lett</a:t>
            </a:r>
            <a:r>
              <a:rPr lang="en-US" altLang="en-US" sz="1000">
                <a:solidFill>
                  <a:srgbClr val="333333"/>
                </a:solidFill>
              </a:rPr>
              <a:t>, Volume 308, Issue 2, July 2010, Pages 138–143, </a:t>
            </a:r>
            <a:r>
              <a:rPr lang="en-US" altLang="en-US" sz="1000">
                <a:solidFill>
                  <a:srgbClr val="333333"/>
                </a:solidFill>
                <a:hlinkClick r:id="rId3"/>
              </a:rPr>
              <a:t>https://doi.org/10.1111/j.1574-6968.2010.02001.x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3 </a:t>
            </a:r>
            <a:r>
              <a:rPr lang="en-US" altLang="en-US" b="0"/>
              <a:t>Secretion of AmyH with replacements in the signal peptide of residues surrounding the two arginines. (a) AmyH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473704"/>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9</Paragraphs>
  <Slides>3</Slides>
  <Notes>3</Notes>
  <TotalTime>3343</TotalTime>
  <HiddenSlides>0</HiddenSlides>
  <MMClips>0</MMClips>
  <ScaleCrop>0</ScaleCrop>
  <HeadingPairs>
    <vt:vector baseType="variant" size="4">
      <vt:variant>
        <vt:lpstr>Theme</vt:lpstr>
      </vt:variant>
      <vt:variant>
        <vt:i4>1</vt:i4>
      </vt:variant>
      <vt:variant>
        <vt:lpstr>Slide Titles</vt:lpstr>
      </vt:variant>
      <vt:variant>
        <vt:i4>3</vt:i4>
      </vt:variant>
    </vt:vector>
  </HeadingPairs>
  <TitlesOfParts>
    <vt:vector baseType="lpstr" size="4">
      <vt:lpstr>13_Office Theme</vt:lpstr>
      <vt:lpstr>1 Tat motifs of Escherichia coli, Haloarcula marismortui, Natromonas pharaonis, and Halobacterium salinarum ...</vt:lpstr>
      <vt:lpstr>2 Secretion of AmyH with changes in positions 14 and 15 of the AmyH signal peptide. (a) The signal peptide of ...</vt:lpstr>
      <vt:lpstr>3 Secretion of AmyH with replacements in the signal peptide of residues surrounding the two arginines. (a) AmyH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2024-04-27T02:13:38Z</dcterms:modified>
</cp:coreProperties>
</file>