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136EC-0F16-4D71-A858-207D2AEFC8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D78EA-85A2-45F9-961B-39566169B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30AEC-E14C-452F-A171-9DF103AC86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2024-04-26T09:14:35Z</dcterms:modified>
</cp:coreProperties>
</file>