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50698-CBC8-47AB-B766-93D79A118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210E4-D9C7-4AFA-A228-D9E3F7DF5E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micrographs. (A) Normal control, longitudinal section. Normal elongated mitochondria are scattered within the axon; scale bar: 0.5 μm. (B, C) Case 4, longitudinal sections. Abnormally aggregated, small, and round mitochondria are located at the periphery of the axon; scale bar: 0.2 μm. (D) Case 3, transverse section; scale bar: 0.2 μm. Most mitochondria in these micrographs have abnormal cristae and membranes.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2008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A6AF6-B0A6-44E3-92F8-A3BE4573B0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8b6cbc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67, Issue 11, November 2008, Pages 1097–1102,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https://doi.org/10.1097/NEN.0b013e31818b6cbc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Electron micrographs. (A) Normal control, longitudinal section. Normal elongated mitochondria are scattered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Electron micrographs. (A) Normal control, longitudinal section. Normal elongated mitochondria are scattered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2024-05-01T21:33:37Z</dcterms:modified>
</cp:coreProperties>
</file>