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05C2F8D-17FD-421A-8050-980ECECBC6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E876C99-8316-403E-A304-1BC2F08589A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6782C7-FD67-4033-9A95-6CB026B1466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2024-04-26T10:08:29Z</dcterms:modified>
</cp:coreProperties>
</file>