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AEA4D-FB91-4E77-869A-F0D5224E65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FA4D8-4E5B-45D3-8CA8-521E121EA9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68B14-7321-4EE6-A6B6-EF1D252AA5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2024-04-26T22:58:36Z</dcterms:modified>
</cp:coreProperties>
</file>