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3DD37-B814-4639-8248-6AC79AEAFD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CD495-3D8C-40BE-B9A4-E974475257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Random-effects (RE) odds ratio (OR) for the association between variants in the arachidonate 5-lipoxygenase-activating protein (ALOX5AP) gene and risk of stroke in studies included in a meta-analysis. A) HapA haplotype; B) HapB haplotype. The OR estimate for each study is marked with a solid black square; the size of each square represents the weight the corresponding study exerted in the meta-analysis. The pooled estimate is displayed as a diamond. The horizontal axis is plotted on a log scale. Bars, 95% confidence interval (CI).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F7B2E-9827-4B36-AEFE-340182B26E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Random-effects pooled odds ratio at the end of each year-information step in a cumulative meta-analysis of the relation between the HapA haplotype of the arachidonate 5-lipoxygenase-activating protein (ALOX5AP) gene and risk of stroke. Bars,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F7B2E-9827-4B36-AEFE-340182B26E6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n3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5, 1 March 2009, Pages 523–532,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Random-effects (RE) odds ratio (OR) for the association between variants in the arachidonate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223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5, 1 March 2009, Pages 523–532,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Random-effects pooled odds ratio at the end of each year-information step in a cumulative meta-analysis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8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Random-effects (RE) odds ratio (OR) for the association between variants in the arachidonate ...</vt:lpstr>
      <vt:lpstr>Figure 2. Random-effects pooled odds ratio at the end of each year-information step in a cumulative meta-analysis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2024-05-01T21:35:11Z</dcterms:modified>
</cp:coreProperties>
</file>