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CC319A-C5B7-44B9-AD34-D5721B98D3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74673-D3F3-485C-8E3B-C98B070A62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Denaturing gradient gel electrophoresis of duodenal (panel A), ileal (panel B), and cecal (panel C) microbial communities from broiler chickens at 19 d of age (prechallenge). Relative similarity of band patterns is indicated by their grouping on the dendogram and the percentage of similarity coefficient (bar). UU = unmedicated uninfected control; UUFp = unmedicated uninfected floor pen control; UI = unmedicated infected control; AI = bacitracin methylene disalicylate at 50 g/ton and monensin (Coban 60, Elanco Animal Health, Greenfield, IN) at 90 g/ton; CP = essential oil (EO) blend Crina Poultry (Akzo Nobel Surface Chemistry LLC, Chicago, IL); and CA = EO blend Crina Alternate (Akzo Nobel Surface Chemistry LLC).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Poultry Science Association,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3C7E8-9578-4F0E-9300-A1CCD3D9E9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s/85.12.2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Poult Sci</a:t>
            </a:r>
            <a:r>
              <a:rPr lang="en-US" altLang="en-US" sz="1000">
                <a:solidFill>
                  <a:srgbClr val="333333"/>
                </a:solidFill>
              </a:rPr>
              <a:t>, Volume 85, Issue 12, December 2006, Pages 2106–2111,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https://doi.org/10.1093/ps/85.12.2106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Denaturing gradient gel electrophoresis of duodenal (panel A), ileal (panel B), and cecal (panel C) microbial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Denaturing gradient gel electrophoresis of duodenal (panel A), ileal (panel B), and cecal (panel C) microbial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2024-05-04T10:51:25Z</dcterms:modified>
</cp:coreProperties>
</file>