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1493CC-F9BD-4A50-B4E8-AF0B9D16E04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E61232-592D-4F2A-BD67-52386014F25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Denaturing gradient gel electrophoresis of duodenal (panel A), ileal (panel B), and cecal (panel C) microbial communities from broiler chickens at 19 d of age (prechallenge). Relative similarity of band patterns is indicated by their grouping on the dendogram and the percentage of similarity coefficient (bar). UU = unmedicated uninfected control; UUFp = unmedicated uninfected floor pen control; UI = unmedicated infected control; AI = bacitracin methylene disalicylate at 50 g/ton and monensin (Coban 60, Elanco Animal Health, Greenfield, IN) at 90 g/ton; CP = essential oil (EO) blend Crina Poultry (Akzo Nobel Surface Chemistry LLC, Chicago, IL); and CA = EO blend Crina Alternate (Akzo Nobel Surface Chemistry LLC).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Poultry Science Association,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C12926-E9C6-4E86-97E1-3B6DBE2416E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ps/85.12.210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Poult Sci</a:t>
            </a:r>
            <a:r>
              <a:rPr lang="en-US" altLang="en-US" sz="1000">
                <a:solidFill>
                  <a:srgbClr val="333333"/>
                </a:solidFill>
              </a:rPr>
              <a:t>, Volume 85, Issue 12, December 2006, Pages 2106–2111,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https://doi.org/10.1093/ps/85.12.2106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Denaturing gradient gel electrophoresis of duodenal (panel A), ileal (panel B), and cecal (panel C) microbial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Denaturing gradient gel electrophoresis of duodenal (panel A), ileal (panel B), and cecal (panel C) microbial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2024-09-20T14:26:46Z</dcterms:modified>
</cp:coreProperties>
</file>