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510C9-EAA4-44F1-95B2-61DBBDD4BB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ED2AD-5B26-48E0-A2CC-00EEBD4B7F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Graded activation clusters found in Experiment 2: left STG and left IFG (both BA 47 and BA 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763CA-558B-4AA8-8C25-613C5A33F7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1958–1969,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Graded activation clusters found in Experiment 2: left STG and left IFG (both BA 47 and BA 9).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Graded activation clusters found in Experiment 2: left STG and left IFG (both BA 47 and BA 9).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2024-04-26T06:47:33Z</dcterms:modified>
</cp:coreProperties>
</file>