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3F744D-74BC-4C46-9F67-638851FBB6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5DA71C-F56E-4F56-9A74-E3CB7E0D52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Degree distributions of neurons in different populations for 5 types of circuits (averaged over 100 circuits). All circuits have degree distributions that can be better approximated by sums of Gaussians than a power law of the form P(d) ∝ d−γ for neurons of degree d and a positive constant γ (i.e., the circuits are not scale free). The correlation coefficients for least square fits for sums of Gaussians and power law distributions are &gt;0.96 and &lt;0.08, respectively. Thus, none of these circuits is scale free, which shows that their difference in performance cannot be explained on the basis of this concept. The computational analysis (see Table 2) implies that the varying locations of peaks for different layers of data-based circuits are essential for their superior computational performance.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7C99A5-45B4-4962-8D58-12C3DD1C10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149–162, </a:t>
            </a:r>
            <a:r>
              <a:rPr lang="en-US" altLang="en-US" sz="1000">
                <a:solidFill>
                  <a:srgbClr val="333333"/>
                </a:solidFill>
                <a:hlinkClick r:id="rId3"/>
              </a:rPr>
              <a:t>https://doi.org/10.1093/cercor/bhj132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Degree distributions of neurons in different populations for 5 types of circuits (averaged over 100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Degree distributions of neurons in different populations for 5 types of circuits (averaged over 100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2024-04-26T04:28:11Z</dcterms:modified>
</cp:coreProperties>
</file>