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4E2C2A-19BE-4F07-9301-64297D5525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E5AF3-17EB-4D73-8D86-6857087430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of the target faces (top row) and the distractors faces (bottom 2 rows). For each identity, images of the whole face and of 4 different face halves were used. Images were generated with DAZ-3D to control for low-level differences.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81B0FA-470E-4B8F-926E-3E1BECA0F5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2016, Pages 1900–1909,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Images of the target faces (top row) and the distractors faces (bottom 2 rows). For each identity, images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Images of the target faces (top row) and the distractors faces (bottom 2 rows). For each identity, images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2024-04-26T17:28:26Z</dcterms:modified>
</cp:coreProperties>
</file>