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E145D-D61F-452B-80F2-43EDEA2DBE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0247A-9624-4D61-A74C-B1173F7E25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Water maze navigation task. (A) Distance (cm) swam during training (B) Probe trial test: time (s) spent in the 20-cm goal area and equivalent areas in the 3 other quadrants. *P &lt; 0.05,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033CA-4D1E-41C4-BEBD-A90796038E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451–459,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Water maze navigation task. (A) Distance (cm) swam during training (B) Probe trial test: time (s) spent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Water maze navigation task. (A) Distance (cm) swam during training (B) Probe trial test: time (s) spent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2024-04-26T16:56:25Z</dcterms:modified>
</cp:coreProperties>
</file>