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4D710-E624-4B16-BEF1-3A9209F551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9CAE4-BA41-4776-A6C1-9FE54EF938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Examples of the auditory tests. The standard sequence represents the first pitch sequence presented to participants. The ‘same’ sequence is the second sequence presented when the correct response is ‘same’; the ‘different’ sequence is the second sequence presented when the correct response is ‘different’.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Guarantors of Brain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C663-853C-4372-B821-3E690CEA25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 Performance on the three pitch direction change tests. Mean data for the two groups. Error bars correspond to 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Guarantors of Brain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C663-853C-4372-B821-3E690CEA25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g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g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126, Issue 12, December 2003, Pages 2703–2709,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https://doi.org/10.1093/brain/awg274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Examples of the auditory tests. The standard sequence represents the first pitch sequence presented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314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126, Issue 12, December 2003, Pages 2703–2709,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https://doi.org/10.1093/brain/awg274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 Performance on the three pitch direction change tests. Mean data for the two groups. Error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Examples of the auditory tests. The standard sequence represents the first pitch sequence presented to ...</vt:lpstr>
      <vt:lpstr>Fig. 2 Performance on the three pitch direction change tests. Mean data for the two groups. Error bars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2024-04-27T05:04:12Z</dcterms:modified>
</cp:coreProperties>
</file>