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3A1FE-88F1-4DD1-A317-E9F9FE2686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AEEC84-7D52-4E02-AF53-78660F787B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Subdural empyema originating from the right frontal sinus.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C76C6-EFBE-4974-BD42-D13BCCC3E3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1, February 2013, Pages 81–91,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Subdural empyema originating from the right frontal sinus.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Subdural empyema originating from the right frontal sinus.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2024-04-26T03:42:03Z</dcterms:modified>
</cp:coreProperties>
</file>