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525786-79BC-44E2-A579-98A899672F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DEA75D-1116-4073-963F-D8CE8EA014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pre-exposure to ROS-generating system on capacitation of boar sperm. Sperm (n = 4 ejaculates) were first incubated in BTS ± ROS-generating system (1 mM xanthine + 0.1 mM xanthine oxidase, 30 min, 38°C; hatched bars) and then incubated for 4 h in either BTS or capacitating medium (Cap; 36°C, 5% CO2, 100% humidity). Sperm were stained with Coomassie blue and acrosomal status determined microscopically. Values are mean ± SE; a, b, c, and d: bars with no superscripts in common differ (P ≤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5F5DDD-699B-4FA1-968D-616B3B9CD4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09.0764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81, Issue 3, 1 September 2009, Pages 553–561,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https://doi.org/10.1095/biolreprod.109.076471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The effect of pre-exposure to ROS-generating system on capacitation of boar sperm. Sperm (n = 4 ejaculates)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 The effect of pre-exposure to ROS-generating system on capacitation of boar sperm. Sperm (n = 4 ejaculates)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2024-09-19T05:47:16Z</dcterms:modified>
</cp:coreProperties>
</file>