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3485208-9381-47F8-8A31-D4E636B69C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3154B7-B386-44D4-8F2C-D551D84D72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effect of pre-exposure to ROS-generating system on capacitation of boar sperm. Sperm (n = 4 ejaculates) were first incubated in BTS ± ROS-generating system (1 mM xanthine + 0.1 mM xanthine oxidase, 30 min, 38°C; hatched bars) and then incubated for 4 h in either BTS or capacitating medium (Cap; 36°C, 5% CO2, 100% humidity). Sperm were stained with Coomassie blue and acrosomal status determined microscopically. Values are mean ± SE; a, b, c, and d: bars with no superscripts in common differ (P ≤ 0.05).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Society for the Study of Reproduction,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C4ABA09-E5AB-46F3-B956-203D2C8B45D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5/biolreprod.109.07647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Biol Reprod</a:t>
            </a:r>
            <a:r>
              <a:rPr lang="en-US" altLang="en-US" sz="1000">
                <a:solidFill>
                  <a:srgbClr val="333333"/>
                </a:solidFill>
              </a:rPr>
              <a:t>, Volume 81, Issue 3, 1 September 2009, Pages 553–561,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https://doi.org/10.1095/biolreprod.109.076471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5 </a:t>
            </a:r>
            <a:r>
              <a:rPr lang="en-US" altLang="en-US" b="0"/>
              <a:t>The effect of pre-exposure to ROS-generating system on capacitation of boar sperm. Sperm (n = 4 ejaculates)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5 The effect of pre-exposure to ROS-generating system on capacitation of boar sperm. Sperm (n = 4 ejaculates)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2024-05-08T02:22:17Z</dcterms:modified>
</cp:coreProperties>
</file>