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149DBA-B0B9-4D7D-8E2A-97019D71B0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99F99-EC5B-4B5D-9AB0-B94960F0E5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Sample graphical output from TreeMos for the Human AA2A gene protein sequence, with respect to other proteins in the Human GPCR gene superfamily. AA2A is represented on the left with scale in residues. Other members of the superfamily which have phylogenetically anomalous relationships with AA2A are represented on the right at reduced 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BDD0B-65E4-48E9-8EE5-8A78CE6903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n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5, March 2008, Pages 717–718, </a:t>
            </a:r>
            <a:r>
              <a:rPr lang="en-US" altLang="en-US" sz="1000">
                <a:solidFill>
                  <a:srgbClr val="333333"/>
                </a:solidFill>
                <a:hlinkClick r:id="rId3"/>
              </a:rPr>
              <a:t>https://doi.org/10.1093/bioinformatics/btn027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Sample graphical output from TreeMos for the Human AA2A gene protein sequence, with respect to other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23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Sample graphical output from TreeMos for the Human AA2A gene protein sequence, with respect to other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2024-04-26T22:29:22Z</dcterms:modified>
</cp:coreProperties>
</file>