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CA278-D0D3-4338-BA9D-F51223AEB1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B7419-0037-4FFF-8724-F254FBB423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scaled velocity integrated optical depth of the H i line versus the quasar frame 21-cm luminosity for the quasars searched for associated H i absorption. Again, the hatched region shows the range of our H i searches. Throughout this paper the filled symbols/hatched histogram represent the 21-cm detections and the unfilled symbols/coloured histogram the non-detections.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32FFB-3619-465A-ABF4-611D2D23D6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9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2, December 2008, Pages 765–784,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https://doi.org/10.1111/j.1365-2966.2008.13925.x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scaled velocity integrated optical depth of the H i line versus the quasar frame 21-cm luminosity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scaled velocity integrated optical depth of the H i line versus the quasar frame 21-cm luminosity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2024-09-19T02:37:02Z</dcterms:modified>
</cp:coreProperties>
</file>