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AA7A1D-94A3-4709-B09D-AF03D3C505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CEB8B0-526F-4953-BAC3-CEBCF68F55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scaled velocity integrated optical depth of the H i line versus the quasar frame 21-cm luminosity for the quasars searched for associated H i absorption. Again, the hatched region shows the range of our H i searches. Throughout this paper the filled symbols/hatched histogram represent the 21-cm detections and the unfilled symbols/coloured histogram the non-detections.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CC8A2-6124-474D-96D7-F8B5E329EA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scaled velocity integrated optical depth of the H i line versus the quasar frame 21-cm luminosity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scaled velocity integrated optical depth of the H i line versus the quasar frame 21-cm luminosity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2024-05-08T15:56:41Z</dcterms:modified>
</cp:coreProperties>
</file>