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3402D0-7FBC-41F5-B5D0-BC1864D582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548B9-8CAD-45E5-8728-CF94BF5676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scaled velocity integrated optical depth of the H i line versus the quasar frame 21-cm luminosity for the quasars searched for associated H i absorption. Again, the hatched region shows the range of our H i searches. Throughout this paper the filled symbols/hatched histogram represent the 21-cm detections and the unfilled symbols/coloured histogram the non-detections.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66B22A-6B8F-4E4E-BA60-9A5E7670E2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392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391, Issue 2, December 2008, Pages 765–784,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https://doi.org/10.1111/j.1365-2966.2008.13925.x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scaled velocity integrated optical depth of the H i line versus the quasar frame 21-cm luminosity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scaled velocity integrated optical depth of the H i line versus the quasar frame 21-cm luminosity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2024-09-20T03:27:22Z</dcterms:modified>
</cp:coreProperties>
</file>