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FD57C-C472-4ADD-9E5F-FFBEA242B6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AD29D-E792-4504-AFE4-B3F1138B75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 A ) Representation of the Coch targeting construct, homologous recombination with the wild-type allele (targeted locus), screening strategy for recombinants by PCR analysis, and removal of the neo cassette in the targeted allele, followed by PCR analysis to identify recombinants with neo excised. ( B ) Screening strategy for homologous recombinants by Southern blot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E51AD-94F1-4838-B63A-4028598347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21, 1 November 2008, Pages 3426–3434, </a:t>
            </a:r>
            <a:r>
              <a:rPr lang="en-US" altLang="en-US" sz="1000">
                <a:solidFill>
                  <a:srgbClr val="333333"/>
                </a:solidFill>
                <a:hlinkClick r:id="rId3"/>
              </a:rPr>
              <a:t>https://doi.org/10.1093/hmg/ddn236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 A ) Representation of the Coch targeting construct, homologous recombination with the wild-type allele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 A ) Representation of the Coch targeting construct, homologous recombination with the wild-type allele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2024-04-26T09:38:51Z</dcterms:modified>
</cp:coreProperties>
</file>