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961DD2-8EA3-4036-AC8B-0B67E30526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2AA18-75C6-425D-B628-8B57CE938E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Histology and esophageal cancer incidence (1975–2001). Data from the National Cancer Institute’s Surveillance, Epidemiology, and End Results program with age-adjustment using the 2000 U.S. standard population.  Solid black line = adenocarcinoma; dashed line = squamous cell carcinoma; dotted line = not otherwise specified.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0692C-670D-4CB2-A056-FC6BE79B16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i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2, 19 January 2005, Pages 142–146,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Histology and esophageal cancer incidence (1975–2001). Data from the National Cancer Institute’s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Histology and esophageal cancer incidence (1975–2001). Data from the National Cancer Institute’s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2024-04-26T14:53:24Z</dcterms:modified>
</cp:coreProperties>
</file>