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8C38D4-96E1-4857-B22F-8FF401CC33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76AA75-F2E6-4BDC-BA75-CF155CC4E3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7CFEE8-3DD7-42B8-81EC-E16BDE16FD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2024-04-26T05:12:02Z</dcterms:modified>
</cp:coreProperties>
</file>