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42EB3-4F6B-49E6-B452-668FACFFB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B204A-7898-4B9C-A8D1-26524A8B4F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1E7D3-5577-4793-8244-0B3D794850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2024-04-26T04:19:34Z</dcterms:modified>
</cp:coreProperties>
</file>