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903DF-8955-46E0-A5AC-88A01E7115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F74A6-415E-4012-8DC0-CDBC9E3E06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STRUCTURE depicting In Pr(X|K) versus K 1–7. L(K) refers to the likelihood of K, X represents the data, K is the number of genetic clusters, and Pr is the probability.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37DFB-3F25-4451-94AE-8E8E886ACC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8-MAMM-A-193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90, Issue 5, 15 October 2009, Pages 1066–1074,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https://doi.org/10.1644/08-MAMM-A-193.1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Results from STRUCTURE depicting In Pr(X|K) versus K 1–7. L(K) refers to the likelihood of K, X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Results from STRUCTURE depicting In Pr(X|K) versus K 1–7. L(K) refers to the likelihood of K, X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2024-04-27T01:56:09Z</dcterms:modified>
</cp:coreProperties>
</file>