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788A4-6E39-4D57-A29A-EA91D6A2C9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997486-7A98-4691-A61A-622563581C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 flow diagram. ASPE, all-subjects-pharmacokinetically evaluable; AST, all-subjects-treated; ITT, intention-to-treat; PP, per-protocol.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[2010].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3D55F-8E52-450B-AB08-1A6146DB96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dose–response relationship between recovery of T4/T1 ratio to 0.9 and the dose of sugammadex administered after (a) rocuronium 0.9 mg kg−1 and (b) vecuronium 0.1 mg kg−1, with 95% confidence intervals (CI; PP subjects).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[2010].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3D55F-8E52-450B-AB08-1A6146DB961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total (sum of free and bound) plasma concentration–time profiles of sugammadex administered after (a) rocuronium 0.9 mg kg−1 and (b) vecuronium 0.1 mg kg−1 (all subjects pharmacokinetically evaluable). The inset graphs show dose-normalized concentrations of sugammadex [(µg ml−1)/(mg kg−1)] vs time (min) after sugammadex administration.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[2010].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3D55F-8E52-450B-AB08-1A6146DB961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plasma concentration–time profiles of (a) rocuronium after administration of rocuronium 0.9 mg kg−1 followed by sugammadex 0.5–4.0 mg kg−1 or placebo and (b) vecuronium after administration of vecuronium 0.1 mg kg−1 followed by sugammadex 0.5–4.0 mg kg−1 or placebo (all subjects pharmacokinetically evaluable). The inset graphs show concentrations of rocuronium and vecuronium (ng ml−1) vs time (min) after sugammadex administration.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[2010]. Published by Oxford University Press on behalf of the British Journal of Anaesthesia. All rights reserved. For Permissions, please email: journals.permissions@oxfordjournal.org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3D55F-8E52-450B-AB08-1A6146DB961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q2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a/aeq2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ja/aeq2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ja/aeq2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105, Issue 5, November 2010, Pages 610–619,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https://doi.org/10.1093/bja/aeq226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1 </a:t>
            </a:r>
            <a:r>
              <a:rPr lang="en-US" altLang="en-US" b="0"/>
              <a:t>Patient flow diagram. ASPE, all-subjects-pharmacokinetically evaluable; AST, all-subjects-treated; ITT,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97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105, Issue 5, November 2010, Pages 610–619,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https://doi.org/10.1093/bja/aeq226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2 </a:t>
            </a:r>
            <a:r>
              <a:rPr lang="en-US" altLang="en-US" b="0"/>
              <a:t>Estimated dose–response relationship between recovery of T</a:t>
            </a:r>
            <a:r>
              <a:rPr lang="en-US" altLang="en-US" b="0" baseline="-25000"/>
              <a:t>4</a:t>
            </a:r>
            <a:r>
              <a:rPr lang="en-US" altLang="en-US" b="0"/>
              <a:t>/T</a:t>
            </a:r>
            <a:r>
              <a:rPr lang="en-US" altLang="en-US" b="0" baseline="-25000"/>
              <a:t>1</a:t>
            </a:r>
            <a:r>
              <a:rPr lang="en-US" altLang="en-US" b="0"/>
              <a:t> ratio to 0.9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6168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105, Issue 5, November 2010, Pages 610–619,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https://doi.org/10.1093/bja/aeq226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3 </a:t>
            </a:r>
            <a:r>
              <a:rPr lang="en-US" altLang="en-US" b="0"/>
              <a:t>Median total (sum of free and bound) plasma concentration–time profiles of sugammadex administered after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58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105, Issue 5, November 2010, Pages 610–619,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https://doi.org/10.1093/bja/aeq226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 4 </a:t>
            </a:r>
            <a:r>
              <a:rPr lang="en-US" altLang="en-US" b="0"/>
              <a:t>Median plasma concentration–time profiles of (a) rocuronium after administration of rocuronium 0.9 mg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674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 1 Patient flow diagram. ASPE, all-subjects-pharmacokinetically evaluable; AST, all-subjects-treated; ITT, ...</vt:lpstr>
      <vt:lpstr>Fig 2 Estimated dose–response relationship between recovery of T4/T1 ratio to 0.9 and the ...</vt:lpstr>
      <vt:lpstr>Fig 3 Median total (sum of free and bound) plasma concentration–time profiles of sugammadex administered after (a) ...</vt:lpstr>
      <vt:lpstr>Fig 4 Median plasma concentration–time profiles of (a) rocuronium after administration of rocuronium 0.9 mg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2024-04-26T22:24:03Z</dcterms:modified>
</cp:coreProperties>
</file>