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26C258-CDCF-499D-BCE3-3E9E41182D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160E8-111C-4EB5-BF6C-7DE59E96E9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(CAG)n and (GGC)n in control subjects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D5F59-AC7F-4D91-A840-DB577A246F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(CAG)n and (GGC)n in SBMA subjects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D5F59-AC7F-4D91-A840-DB577A246F6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5.9.12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5.9.12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9, September 1996, Pages 1253–1257,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https://doi.org/10.1093/hmg/5.9.1253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Distribution of (CAG)</a:t>
            </a:r>
            <a:r>
              <a:rPr lang="en-US" altLang="en-US" b="0" baseline="-25000"/>
              <a:t>n</a:t>
            </a:r>
            <a:r>
              <a:rPr lang="en-US" altLang="en-US" b="0"/>
              <a:t> and (GGC)</a:t>
            </a:r>
            <a:r>
              <a:rPr lang="en-US" altLang="en-US" b="0" baseline="-25000"/>
              <a:t>n</a:t>
            </a:r>
            <a:r>
              <a:rPr lang="en-US" altLang="en-US" b="0"/>
              <a:t> in control subjects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6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9, September 1996, Pages 1253–1257,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https://doi.org/10.1093/hmg/5.9.1253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Distribution of (CAG)</a:t>
            </a:r>
            <a:r>
              <a:rPr lang="en-US" altLang="en-US" b="0" baseline="-25000"/>
              <a:t>n</a:t>
            </a:r>
            <a:r>
              <a:rPr lang="en-US" altLang="en-US" b="0"/>
              <a:t> and (GGC)</a:t>
            </a:r>
            <a:r>
              <a:rPr lang="en-US" altLang="en-US" b="0" baseline="-25000"/>
              <a:t>n</a:t>
            </a:r>
            <a:r>
              <a:rPr lang="en-US" altLang="en-US" b="0"/>
              <a:t> in SBMA subjects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14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Distribution of (CAG)n and (GGC)n in control subjects
</vt:lpstr>
      <vt:lpstr>Table 2 Distribution of (CAG)n and (GGC)n in SBMA subjects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2024-04-26T17:58:48Z</dcterms:modified>
</cp:coreProperties>
</file>