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C07DC-392C-4777-B14B-724044D7AF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17D46-8FD7-4133-A7E3-52D19E91B4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79598-8031-46B2-8028-4C786C141D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2024-04-27T05:04:08Z</dcterms:modified>
</cp:coreProperties>
</file>