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FD842-11B7-437A-B08E-BEC0D146A4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FD505-B30A-4231-A0C1-984FCE1890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Projections from the intermediate and magnocellular parts of the basal amygdala nucleus. Series of drawings of coronal sections from case ACy21L going from anterior (#1) to posterior (#7). The numbers (letters in the case of the insula) correspond to different prefrontal areas. Terminal label is shown in gray, with darker gray representing denser label. The cross-hatching marks those areas with both fiber and terminal labeling. The boxes in dashed lines show the regions in the darkfield images in Figures 5 and 6. DB, diagonal band; DB/25, transition zone between the diagonal band and area 25; G, gustatory area; ias, inferior arcuate sulcus; PPF, prepiriform cortex; PrCo, precentral opercular area; sas, superior arcuate sulcus; sp, sulcus principalis; TOL, olfactory tubercle.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7C0E5-B261-4210-93EE-B380FA6DBF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4351–4373,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Projections from the intermediate and magnocellular parts of the basal amygdala nucleus. Series of drawings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Projections from the intermediate and magnocellular parts of the basal amygdala nucleus. Series of drawings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2024-04-26T05:56:29Z</dcterms:modified>
</cp:coreProperties>
</file>