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8B148E-5E98-4A9C-8F9E-6E5AE73817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F2FEDD-59F3-469B-AA6A-D85F968E34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CDECD3-95CB-4981-824F-0EC9A53CBC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2024-04-26T09:18:06Z</dcterms:modified>
</cp:coreProperties>
</file>