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C7D8D6-91EF-4757-8BB2-DDF2A51BD4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F5B247-072A-467D-B15E-C1BF4CBB59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Western blot from 11 DIV cultures treated with TTX for 7 days. (A) Levels of protein loading were normalized to produce similar bands of anti NSE antibody (lower band). Once this was achieved, the membrane was stripped and stained first for the GluR1 AMPA receptor subunit (middle band) and then for the postsynaptic marker PSD95 (top band). (B) Western blot semi quantification, n = 3 for every condition. Whereas GluR1 was markedly upregulated in TTX-treated group, PSD95 protein levels did not seem to differ from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F71CE2-6A04-4841-8A01-05EABAEBBB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1292–1306, </a:t>
            </a:r>
            <a:r>
              <a:rPr lang="en-US" altLang="en-US" sz="1000">
                <a:solidFill>
                  <a:srgbClr val="333333"/>
                </a:solidFill>
                <a:hlinkClick r:id="rId3"/>
              </a:rPr>
              <a:t>https://doi.org/10.1093/cercor/bhl037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Western blot from 11 DIV cultures treated with TTX for 7 days. (A) Levels of protein loading were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Western blot from 11 DIV cultures treated with TTX for 7 days. (A) Levels of protein loading were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2024-04-27T02:09:07Z</dcterms:modified>
</cp:coreProperties>
</file>