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147D00-3318-40AD-A506-14CCC80335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DAC2A7-2E09-4DDD-9F9E-BCD6A4D260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At a smaller body mass, the snails of Cornu aspersum aspersum had heavier hepatopancreas than C. a. maximum. At a larger body mass, C. a. aspersum had lighter hepatopancreas than C. a. maximum. B. Generally, snails of C. a. aspersum had faster metabolism than snails of C. a. maximum. Lines display the relationships estimated from a statistical model. Arrows labelled S, M and L indicate reference body masses, used to calculate differences in the mean hepatopancreas mass and metabolic rate between study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BD4E5C-9E58-4B48-8972-69E0EA4AC7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v0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82, Issue 2, May 2016, Pages 235–243, </a:t>
            </a:r>
            <a:r>
              <a:rPr lang="en-US" altLang="en-US" sz="1000">
                <a:solidFill>
                  <a:srgbClr val="333333"/>
                </a:solidFill>
                <a:hlinkClick r:id="rId3"/>
              </a:rPr>
              <a:t>https://doi.org/10.1093/mollus/eyv059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At a smaller body mass, the snails of Cornu aspersum aspersum had heavier hepatopancreas than C.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At a smaller body mass, the snails of Cornu aspersum aspersum had heavier hepatopancreas than C.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2024-04-26T05:44:08Z</dcterms:modified>
</cp:coreProperties>
</file>