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AB403-F403-4120-B4AC-058AC0FBBC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925F6-8999-4F71-A80C-61F511EC84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comparisons made between Studies 1 and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F2C9B-6032-42BB-B07D-A2688BA992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2009, Pages 105–112,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Statistical comparisons made between Studies 1 and 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Statistical comparisons made between Studies 1 and 2.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2024-04-26T06:15:20Z</dcterms:modified>
</cp:coreProperties>
</file>