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4F929-8090-47CD-8294-378EBB3E8C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A161D-6101-4E48-9C12-5BFEEE0D45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AD5C1E-F58D-44B7-B902-20DB968DED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2024-04-26T19:29:58Z</dcterms:modified>
</cp:coreProperties>
</file>