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9F3384-D130-420F-AC88-ABC102D7C5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19079C-A0DB-49B5-9BA5-7EB753CF41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Pedigrees of the five FPP families included in this study. Filled symbols represent affected individuals, open symbols are unaffected individuals. DNA from individuals marked with an asterisk was unavailable for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718840-AC50-4830-B122-8867180381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8.12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8, 1 May 2000, Pages 1251–1255, </a:t>
            </a:r>
            <a:r>
              <a:rPr lang="en-US" altLang="en-US" sz="1000">
                <a:solidFill>
                  <a:srgbClr val="333333"/>
                </a:solidFill>
                <a:hlinkClick r:id="rId3"/>
              </a:rPr>
              <a:t>https://doi.org/10.1093/hmg/9.8.1251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Pedigrees of the five FPP families included in this study. Filled symbols represent affected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Pedigrees of the five FPP families included in this study. Filled symbols represent affected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2024-04-26T05:12:56Z</dcterms:modified>
</cp:coreProperties>
</file>