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3AE376-0817-43E0-AE17-4854405B0B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74CBF7-71E1-49B3-B91F-086907D456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Two perspectives highlighting the confluence of the superior rostral sulcus (SRS), with the cingulate sulcus (CS) and the paracingulate sulcus (PCS). VAC, imaginary vertical line passing through anterior commissure; VPC, imaginary vertical line passing through the posterior commissure.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53AE8C-4A56-4B7B-A17F-A92BB95C0E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17–25,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Two perspectives highlighting the confluence of the superior rostral sulcus (SRS), with the cingulate sulcus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Two perspectives highlighting the confluence of the superior rostral sulcus (SRS), with the cingulate sulcus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2024-04-26T20:10:49Z</dcterms:modified>
</cp:coreProperties>
</file>