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A12AC-EED9-4955-A3C0-57482189D5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BB4CD5-E566-46A7-9B7A-656B4D2F53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Levels of long chain bases in nGD brains at 10 and 14 days. n = 4–5 ± s.e.m. Values are means ± s.e.m., n = 4–5.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76802-6882-4392-9728-B0E5AB68E9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4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4, 15 February 2014, Pages 843–854,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https://doi.org/10.1093/hmg/ddt468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Levels of long chain bases in nGD brains at 10 and 14 days. n = 4–5 ± s.e.m. Values are means ± s.e.m., n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Levels of long chain bases in nGD brains at 10 and 14 days. n = 4–5 ± s.e.m. Values are means ± s.e.m., n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2024-04-26T17:18:36Z</dcterms:modified>
</cp:coreProperties>
</file>