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09212-C365-49A2-8A1C-BB666BC21A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AC7B3-F56E-49F9-B630-FC717D3CE5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Gap junction presence during the first postnatal week influences orientation selectivity tuning. (A) In the visual cortex of the mouse, during the first postnatal week, clonally related neurons are 10 times more likely to connect to each other than to an unrelated neuron; connections between sister cells have a junctional conductance 3-fold higher than other connections (Aa) (Yu et al. 2012); if electrical connectivity is maintained, around P12–17, clonally related cells develop identical orientation preferences (Ab; Li et al. 2012). If gap junctions are blocked during the first postnatal week (Ba), the sister cells develop separately, exhibiting different orientation selectivity preferences (Bb).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363D6-600E-4066-B3EC-495FE1518B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3097–3106, </a:t>
            </a:r>
            <a:r>
              <a:rPr lang="en-US" altLang="en-US" sz="1000">
                <a:solidFill>
                  <a:srgbClr val="333333"/>
                </a:solidFill>
                <a:hlinkClick r:id="rId3"/>
              </a:rPr>
              <a:t>https://doi.org/10.1093/cercor/bht175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Gap junction presence during the first postnatal week influences orientation selectivity tuning. (A)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Gap junction presence during the first postnatal week influences orientation selectivity tuning. (A)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2024-04-26T14:14:44Z</dcterms:modified>
</cp:coreProperties>
</file>