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719DE7-113E-445F-A7A5-6E84BA36BD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C955CC-1A21-44E0-8B65-60A3EB74D6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Cell morphology of superficial cortical neurons after the dura had been treated with collagenase. (A) A pair of dye-coupled cells in layer II; the densely labeled cell on the top is the original injected cell. Calibration bar, 50 μm. (B) High-power magnification of the dendritic terminals in layer I of the same cell (indicated by the square in A). Note that the dendritic processes immediately below the dura are well preserved with intact dendritic spines. Calibration bar, 10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D39A9C-7E57-42C8-A8B3-76B7D666BC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6.58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6, June 2002, Pages 585–589,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https://doi.org/10.1093/cercor/12.6.585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 </a:t>
            </a:r>
            <a:r>
              <a:rPr lang="en-US" altLang="en-US" b="0"/>
              <a:t>Cell morphology of superficial cortical neurons after the dura had been treated with collagenase. (A) A pair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 Cell morphology of superficial cortical neurons after the dura had been treated with collagenase. (A) A pair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2024-04-26T04:24:17Z</dcterms:modified>
</cp:coreProperties>
</file>