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579A0-0C6E-484C-8F5F-2CC85EC1FB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281E0-0411-4CD9-A157-631D53CB7F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Significant fMRI signal intensity changes in the cingulate cortex during arm and leg pain in the referred and nonreferred groups. Significant signal intensity increases and decreases in both the referred and nonreferred groups are indicated by the red and blue shadings, respectively. Significant differences are indicated by the yellow shading. The mean percent (±SEM) change in signal intensity over time for significant clusters in the perigenual cingulate cortex is shown below (light green, referred; dark green, nonreferred). The vertical dashed line indicates the onset of the hypertonic saline injection. Slice positions are indicated by MNI coordinates at the top left of each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21221D-747A-4462-BC0A-FF3085DC08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2050–2059, </a:t>
            </a:r>
            <a:r>
              <a:rPr lang="en-US" altLang="en-US" sz="1000">
                <a:solidFill>
                  <a:srgbClr val="333333"/>
                </a:solidFill>
                <a:hlinkClick r:id="rId3"/>
              </a:rPr>
              <a:t>https://doi.org/10.1093/cercor/bhl113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Significant fMRI signal intensity changes in the cingulate cortex during arm and leg pain in the referred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Significant fMRI signal intensity changes in the cingulate cortex during arm and leg pain in the referred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2024-04-26T02:48:18Z</dcterms:modified>
</cp:coreProperties>
</file>