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35DFD-A72E-48DF-94D0-29FD32F9A3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4176E-FEF5-4655-9CCB-0309422A48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mating partners for large and small females in each treatment. Error bars represent SDs.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544D7-9B90-42A6-969A-A0D3A8C605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eggs laid by large and small females in 1 and 4 males (A); Mean number of eggs laid by different-sized females in large or small males in the heterogeneous group (B); Error bars represent SDs and asterisks indicate significantly different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544D7-9B90-42A6-969A-A0D3A8C605F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size of the eggs laid by large and small females in 1 and 4 males (A); Mean size of the eggs laid by different-sized females in large or small males in the heterogeneous group (B). Error bars represent SDs and asterisks indicate significantly different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544D7-9B90-42A6-969A-A0D3A8C605F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p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p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eheco/arp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20, Issue 4, July-August 2009, Pages 768–772,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https://doi.org/10.1093/beheco/arp058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Mean number of mating partners for large and small females in each treatment. Error bars represent SDs.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097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20, Issue 4, July-August 2009, Pages 768–772,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https://doi.org/10.1093/beheco/arp058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 number of eggs laid by large and small females in 1 and 4 males (A); Mean number of eggs laid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991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20, Issue 4, July-August 2009, Pages 768–772,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https://doi.org/10.1093/beheco/arp058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Mean size of the eggs laid by large and small females in 1 and 4 males (A); Mean size of the eggs laid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48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Mean number of mating partners for large and small females in each treatment. Error bars represent SDs.
</vt:lpstr>
      <vt:lpstr>Figure 2 Mean number of eggs laid by large and small females in 1 and 4 males (A); Mean number of eggs laid by ...</vt:lpstr>
      <vt:lpstr>Figure 3 Mean size of the eggs laid by large and small females in 1 and 4 males (A); Mean size of the eggs laid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2024-04-26T09:07:56Z</dcterms:modified>
</cp:coreProperties>
</file>