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00F704-5907-421B-8E94-6A601A06C29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6D31DB-39D4-4595-AA2B-D6C90EA4AB1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Neural correlates to nonconscious placebo and nocebo responses. Left panel: the nonconscious placebo condition, compared with conscious placebo, was associated with increased activity in the OFC, as illustrated by the circle. Middle and right panel: the nonconscious nocebo condition, compared with conscious nocebo, was associated with increased activity in the amygdala, hippocampus, and thalamus. The initial statistical threshold was P &lt; 0.01, family-wise corrected for ROI.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A898EF-1487-4266-B497-F7A8B79799A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7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2015, Pages 3903–3910,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https://doi.org/10.1093/cercor/bhu275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Neural correlates to nonconscious placebo and nocebo responses. Left panel: the nonconscious placebo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Neural correlates to nonconscious placebo and nocebo responses. Left panel: the nonconscious placebo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2024-05-10T17:25:03Z</dcterms:modified>
</cp:coreProperties>
</file>