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5019A3A-A27A-445D-BE76-F7D64DD58BA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AA0356D-F043-422D-9442-B3C769308A2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Neural correlates to nonconscious placebo and nocebo responses. Left panel: the nonconscious placebo condition, compared with conscious placebo, was associated with increased activity in the OFC, as illustrated by the circle. Middle and right panel: the nonconscious nocebo condition, compared with conscious nocebo, was associated with increased activity in the amygdala, hippocampus, and thalamus. The initial statistical threshold was P &lt; 0.01, family-wise corrected for ROI.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PressThis is an Open Access article distributed under the terms of the Creative Commons Attribution Non-Commercial License (http://creativecommons.org/licenses/by-nc/4.0/),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F0B3DDC-54CB-4A7A-A529-FE2BAD5673D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u27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10, October 2015, Pages 3903–3910,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https://doi.org/10.1093/cercor/bhu275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Neural correlates to nonconscious placebo and nocebo responses. Left panel: the nonconscious placebo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Neural correlates to nonconscious placebo and nocebo responses. Left panel: the nonconscious placebo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2024-09-20T17:29:56Z</dcterms:modified>
</cp:coreProperties>
</file>