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267D3-F875-4450-9B69-38FA815EC7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0ABEE-D0E9-4BDF-9B86-1AA93B4254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7D970-4C7D-4D24-AE6B-B56EB6D13B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2024-04-26T15:13:54Z</dcterms:modified>
</cp:coreProperties>
</file>