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9446F3-CE06-46EF-82E6-311BA77ED0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817A46-1CC3-4A9C-B830-8EEC44D90D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profiles of face-selective and retinotopic regions. Histograms show the average activation (n = 7) derived from regions with the highest level of scrambling sensitivity (a,b), and retinotopic regions V1–V2 (c,d). The x-axis denotes type of stimuli and the y-axis shows the percentage signal change calculated relative to blank epochs. Asterisk indicates significant difference from the full-face epoch. The icons under the histograms illustrate the stimuli presented to the subjects during each epoch. Average recognition performance (n = 7) is presented as histograms for each stimulus type (e). Error bars indicate ± averaged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A346A4-B199-45E5-A713-B3774C28E2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4.2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4, April 2001, Pages 287–297,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https://doi.org/10.1093/cercor/11.4.287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Activation profiles of face-selective and retinotopic regions. Histograms show the average activation (n = 7)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Activation profiles of face-selective and retinotopic regions. Histograms show the average activation (n = 7)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2024-04-26T21:00:55Z</dcterms:modified>
</cp:coreProperties>
</file>