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B927B-4036-426A-8547-7621048836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99AB8-B641-4B39-81BE-0D5A94ED02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Spontaneous action potentials were dependent on AMPAR-mediated synaptic transmission. (A,C) The plot of normalized frequency of sAPs before and after the application of AMPAR antagonist DNQX (50 μm) in PFC pyramidal neurons (A) and PV+ interneurons (C). (B,D) Representative traces of sAPs at time points (denoted by a–c) in plots A and C. Scale bars: 20 mV, 1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E1B98-442E-4F32-B462-770FACE9B1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180–191,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Spontaneous action potentials were dependent on AMPAR-mediated synaptic transmission. (A,C) The plot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Spontaneous action potentials were dependent on AMPAR-mediated synaptic transmission. (A,C) The plot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2024-04-26T11:08:46Z</dcterms:modified>
</cp:coreProperties>
</file>