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F3D58-EC51-48B4-A488-5A954B5638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68CCB-E695-43F0-8776-069BBAE992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2B1A4-97F6-4068-87CD-14AD467F16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2024-05-11T02:50:00Z</dcterms:modified>
</cp:coreProperties>
</file>