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7533D-08ED-4732-BFAD-0475CBB77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3C005-F52A-423E-AEED-B2066027E4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6658B-66D2-4561-A308-82FEE06E6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2024-09-19T02:58:15Z</dcterms:modified>
</cp:coreProperties>
</file>