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09D44-62A4-4F6E-9906-2BB74933A5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BAC99-C6B0-4723-AFCD-5D4FB76180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C3ACB-91AA-4A92-ACF0-2AD61D42AB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2024-09-20T05:34:12Z</dcterms:modified>
</cp:coreProperties>
</file>