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24AC6-37F8-41CA-BBC5-FAD8B76685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8DA8F-5AA7-47F5-A787-66370D8118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9B62FA-8EAC-43EA-8066-8C44DD7DC6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2024-04-26T06:09:04Z</dcterms:modified>
</cp:coreProperties>
</file>