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51FA62-5944-4DCE-8E48-3C64C2530A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85914D-38DE-41EC-87DA-510E3FA7E9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21CB30-B747-42FF-AEDD-63C2C444F5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2024-04-26T01:33:29Z</dcterms:modified>
</cp:coreProperties>
</file>