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17530-B230-4811-973F-67AB7DEFAE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A08DC-71E3-48BC-BA64-E5A5F6E91E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Seroprevalence and reciprocal titers of human metapneumovirus (HMPV) antibodies (Abs) in 40 children during the first 2 years of life. The indicated percentages were calculated for a total of 40 children. Nos. within boxes indicate percentages of children with each HMPV Ab titer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95502-C490-4E2B-87B1-BDE8106E3C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1865–1867,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Seroprevalence and reciprocal titers of human metapneumovirus (HMPV) antibodies (Abs) in 40 children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Seroprevalence and reciprocal titers of human metapneumovirus (HMPV) antibodies (Abs) in 40 children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2024-04-26T12:55:47Z</dcterms:modified>
</cp:coreProperties>
</file>